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F28"/>
    <a:srgbClr val="14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9144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720"/>
            <a:ext cx="9144000" cy="1828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7600"/>
            <a:ext cx="3017520" cy="100584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8600" y="987425"/>
            <a:ext cx="7315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663440"/>
            <a:ext cx="3017520" cy="1197610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1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3716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5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1282045"/>
            <a:ext cx="8229600" cy="15056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3017520"/>
            <a:ext cx="8229600" cy="292608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79" y="1280160"/>
            <a:ext cx="8138160" cy="1508760"/>
          </a:xfrm>
        </p:spPr>
        <p:txBody>
          <a:bodyPr anchor="ctr" anchorCtr="0"/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79" y="3017520"/>
            <a:ext cx="8229600" cy="30070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67117"/>
            <a:ext cx="5181600" cy="300984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67117"/>
            <a:ext cx="5181600" cy="300984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581" y="688157"/>
            <a:ext cx="9875520" cy="100253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581" y="1690689"/>
            <a:ext cx="4846320" cy="81438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C85F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0581" y="2505075"/>
            <a:ext cx="4846320" cy="3036888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9781" y="1690689"/>
            <a:ext cx="4846320" cy="81438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C85F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9781" y="2505075"/>
            <a:ext cx="4846320" cy="3036888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1600" cy="365125"/>
          </a:xfrm>
        </p:spPr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896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040" y="6356350"/>
            <a:ext cx="1097280" cy="365125"/>
          </a:xfrm>
        </p:spPr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57419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BA4-199B-478E-B8D3-6E32F73BDE7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D339-E332-447A-A441-23114A1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00400"/>
            <a:ext cx="10515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9DCF5BA4-199B-478E-B8D3-6E32F73BDE7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E14D339-E332-447A-A441-23114A1B9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0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A4DE"/>
          </a:solidFill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Roboto</vt:lpstr>
      <vt:lpstr>Roboto Condensed</vt:lpstr>
      <vt:lpstr>Office Theme</vt:lpstr>
      <vt:lpstr>PowerPoint Presentation</vt:lpstr>
    </vt:vector>
  </TitlesOfParts>
  <Company>FVRL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Tuininga</dc:creator>
  <cp:lastModifiedBy>dionson</cp:lastModifiedBy>
  <cp:revision>9</cp:revision>
  <dcterms:created xsi:type="dcterms:W3CDTF">2021-04-19T20:20:14Z</dcterms:created>
  <dcterms:modified xsi:type="dcterms:W3CDTF">2021-04-26T20:33:39Z</dcterms:modified>
</cp:coreProperties>
</file>